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7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370" y="-1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A89821-5BEF-4077-8C15-80C3611ADE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9039F19-744F-4AEB-A81C-157DC4E1E3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A10663A-A4A5-4479-828C-1B853CBBA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56D788-395D-47F5-BE5C-8EE6481B7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E690B3D-A284-4CBA-A468-276C8770A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668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6C741E-4E22-473B-B13A-EFE811A9A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F266673-495B-4F19-B478-728B173375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155AF5-2B21-417A-A273-BBDCE048E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0A7C13-D9FE-4A7A-B00D-EA8D07063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E88000-27F7-42C1-883A-6E5CB844F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48336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2B2501FD-223D-44A7-AAD1-7A93A7EA48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7D86F5-1D98-400B-9843-5EAC4F0EAD2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5E7DE8-4C79-41B0-864B-94F6F15B8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DF81B9-BD24-437B-8DBC-7124F1614A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E2414D-BA06-4071-93C8-36A63AA07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1755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AAD48A-DC4A-4F52-A6E9-5C839C714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1D1836-2423-42DB-BD04-55F266FE61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1852CE-0F06-488F-A451-C6303A23D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2149591-E823-46C3-8D4F-6947A0A924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9D0B31-7E56-4257-9EC7-F0F8EA6F2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5456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225B49-E717-4F69-8F6B-CFD910B3D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29958D-FD4D-49A0-8A15-22B0570CCC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630514-723F-451E-938C-C142C68A3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6D69AA-6F03-4B00-B0EC-050A3EDB0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943484E-8FDD-4AE4-93B6-7644C3E4B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5755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D12092-A49E-4666-A40B-BAFBD30EA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B519AEA-22A1-4086-A7E3-47A3FF9DA7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7CA26DA-3337-4FB6-BF2C-A1412BB059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AFE7632-A406-4D66-965A-E0EED5F8E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C74D49A-E892-4612-9113-296633FF9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39E665-EF59-4FF4-A275-70A35B5C0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5127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8DFB3B-D8CE-4BF8-8477-AC0DBEA4D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A6A9E5-CC78-44A6-BA98-4DB14B5291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85BEA24-41D2-44CB-8EC8-5C09A114D0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4A31C13-0CEF-420A-9A06-3F097A31AD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D7026C5-695E-4359-8692-25530762CE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F215E4F-5950-439D-A860-DCCAFCDFF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F77E875-C9AB-4149-8670-628E1E4BB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51E765D-1C52-4057-AC62-0E772B37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27718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7C6194-0779-41A6-8501-47C372093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5EBBF0F-18FE-4045-9CDF-2CDD4179FE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E4060F-1D8B-4573-B871-B2BB70177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088F48D-5178-4B1B-ACB5-199110034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4366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922BFEC-501D-4284-9E6E-7225EC8C9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A16C200-DE3A-42F1-BA0E-203B222FC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94C0420-BCB9-4694-95A5-6BCFDFF37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1897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B7DEF7-45ED-4EDC-ABCA-95AF9AA07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8A8BF14-C826-403E-A675-D1B3A47486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9052CBC-1D70-48D6-8C91-21868B062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967621-6E63-4539-AED5-C5A40B5A9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CFEE58-7972-49D2-90C8-E24A3E80E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385AB6D-2D05-4A5E-B560-F158E79AD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5953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CCB9D3-116B-4D8A-A07F-9FC6A5F02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0AC61EC-3CEE-414D-B08D-54F59AB4561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965E95A-CBDF-433D-A11E-3D50190AD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202E164-F813-4309-B0BE-329ADFF857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FF516EC-EA6A-44F9-A05E-4436D3608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337C1D8-A10F-42B9-98A0-6AA85EADF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9219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E1B3BF4-96BF-4E1C-9B87-B9C399072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54B195-E88C-4FBF-B7A2-3171C14DE9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7E91C0-9C1C-4B20-A105-1ADF3B0C49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36860-DA57-4BB6-9662-FDAD2587A1C7}" type="datetimeFigureOut">
              <a:rPr lang="zh-CN" altLang="en-US" smtClean="0"/>
              <a:t>2020/12/17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2015A0C-B4CC-41F0-85EC-C7E2F322EC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7600EE-C77D-4EBB-BD3E-91113C30D3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0A96A4-0C7A-42AC-B2F1-B257295868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789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5D0A36-568F-435B-9EE0-A48695E957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ERISC</a:t>
            </a:r>
            <a:r>
              <a:rPr lang="zh-CN" altLang="en-US" dirty="0"/>
              <a:t>程序可视化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F71238B-DA02-4A74-9399-678D7EE2978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刘怡豪、周航、翁兆天</a:t>
            </a:r>
          </a:p>
        </p:txBody>
      </p:sp>
    </p:spTree>
    <p:extLst>
      <p:ext uri="{BB962C8B-B14F-4D97-AF65-F5344CB8AC3E}">
        <p14:creationId xmlns:p14="http://schemas.microsoft.com/office/powerpoint/2010/main" val="36095642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CBDA5F-89FE-4B42-81EB-FA910D802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输入鲁棒性</a:t>
            </a:r>
          </a:p>
        </p:txBody>
      </p:sp>
      <p:pic>
        <p:nvPicPr>
          <p:cNvPr id="4" name="20201217_200956">
            <a:hlinkClick r:id="" action="ppaction://media"/>
            <a:extLst>
              <a:ext uri="{FF2B5EF4-FFF2-40B4-BE49-F238E27FC236}">
                <a16:creationId xmlns:a16="http://schemas.microsoft.com/office/drawing/2014/main" id="{08AFC1B0-E4FA-4A32-87E0-B02833C9398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4063" y="1825625"/>
            <a:ext cx="8142287" cy="4351338"/>
          </a:xfrm>
        </p:spPr>
      </p:pic>
    </p:spTree>
    <p:extLst>
      <p:ext uri="{BB962C8B-B14F-4D97-AF65-F5344CB8AC3E}">
        <p14:creationId xmlns:p14="http://schemas.microsoft.com/office/powerpoint/2010/main" val="2880208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E68C4D-AB18-4898-BEF1-7D330982F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输入程序错误追踪</a:t>
            </a:r>
          </a:p>
        </p:txBody>
      </p:sp>
      <p:pic>
        <p:nvPicPr>
          <p:cNvPr id="4" name="20201217_201639">
            <a:hlinkClick r:id="" action="ppaction://media"/>
            <a:extLst>
              <a:ext uri="{FF2B5EF4-FFF2-40B4-BE49-F238E27FC236}">
                <a16:creationId xmlns:a16="http://schemas.microsoft.com/office/drawing/2014/main" id="{3AC0C2B5-511C-4C0E-BD6E-15F6169172D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4063" y="1825625"/>
            <a:ext cx="8142287" cy="4351338"/>
          </a:xfrm>
        </p:spPr>
      </p:pic>
    </p:spTree>
    <p:extLst>
      <p:ext uri="{BB962C8B-B14F-4D97-AF65-F5344CB8AC3E}">
        <p14:creationId xmlns:p14="http://schemas.microsoft.com/office/powerpoint/2010/main" val="2122196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00646E-8022-41E5-978C-18AEB09D5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三、扩展功能展示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18A444-F270-495C-9778-FA4ED3176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600" dirty="0"/>
              <a:t>output</a:t>
            </a:r>
            <a:r>
              <a:rPr lang="zh-CN" altLang="en-US" sz="3600" dirty="0"/>
              <a:t>文件夹</a:t>
            </a:r>
            <a:endParaRPr lang="en-US" altLang="zh-CN" sz="3600" dirty="0"/>
          </a:p>
          <a:p>
            <a:pPr>
              <a:lnSpc>
                <a:spcPct val="150000"/>
              </a:lnSpc>
            </a:pPr>
            <a:r>
              <a:rPr lang="en-US" altLang="zh-CN" sz="3600" dirty="0"/>
              <a:t>Windows</a:t>
            </a:r>
            <a:r>
              <a:rPr lang="zh-CN" altLang="en-US" sz="3600" dirty="0"/>
              <a:t>与</a:t>
            </a:r>
            <a:r>
              <a:rPr lang="en-US" altLang="zh-CN" sz="3600" dirty="0"/>
              <a:t>Linux</a:t>
            </a:r>
            <a:r>
              <a:rPr lang="zh-CN" altLang="en-US" sz="3600" dirty="0"/>
              <a:t>跨平台</a:t>
            </a:r>
            <a:endParaRPr lang="en-US" altLang="zh-CN" sz="3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B379CD2-F831-454A-A3C3-04DEAD24C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060" y="3943597"/>
            <a:ext cx="10901880" cy="63279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5FCAD5F-BE87-419D-B735-AE1529B45A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060" y="4960252"/>
            <a:ext cx="5540220" cy="61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76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88BDE8-CBC6-4259-9825-FA0A115967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谢谢大家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AB0CA8C-0DB7-4523-B123-69DA761374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589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B46FCF9C-57C1-4730-8207-7472B4E61D82}"/>
              </a:ext>
            </a:extLst>
          </p:cNvPr>
          <p:cNvSpPr txBox="1"/>
          <p:nvPr/>
        </p:nvSpPr>
        <p:spPr>
          <a:xfrm>
            <a:off x="3185885" y="1113667"/>
            <a:ext cx="4550229" cy="36149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4000" dirty="0"/>
              <a:t>一、小组人员展示</a:t>
            </a:r>
            <a:endParaRPr lang="en-US" altLang="zh-CN" sz="4000" dirty="0"/>
          </a:p>
          <a:p>
            <a:pPr>
              <a:lnSpc>
                <a:spcPct val="200000"/>
              </a:lnSpc>
            </a:pPr>
            <a:r>
              <a:rPr lang="zh-CN" altLang="en-US" sz="4000" dirty="0"/>
              <a:t>二、基本功能展示</a:t>
            </a:r>
            <a:endParaRPr lang="en-US" altLang="zh-CN" sz="4000" dirty="0"/>
          </a:p>
          <a:p>
            <a:pPr>
              <a:lnSpc>
                <a:spcPct val="200000"/>
              </a:lnSpc>
            </a:pPr>
            <a:r>
              <a:rPr lang="zh-CN" altLang="en-US" sz="4000"/>
              <a:t>三、</a:t>
            </a:r>
            <a:r>
              <a:rPr lang="zh-CN" altLang="en-US" sz="4000" dirty="0"/>
              <a:t>扩展功能展示</a:t>
            </a:r>
            <a:endParaRPr lang="en-US" altLang="zh-CN" sz="4000" dirty="0"/>
          </a:p>
        </p:txBody>
      </p:sp>
    </p:spTree>
    <p:extLst>
      <p:ext uri="{BB962C8B-B14F-4D97-AF65-F5344CB8AC3E}">
        <p14:creationId xmlns:p14="http://schemas.microsoft.com/office/powerpoint/2010/main" val="4054451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0BE5A1-E4DF-4B86-81A9-F4611E8B8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一、小组人员展示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84D64A0-5D5C-4332-99D3-CCFC5307C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4248" y="1825625"/>
            <a:ext cx="3263503" cy="4351338"/>
          </a:xfr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0EF6848A-E975-49F4-9DAB-CBB0D8B70744}"/>
              </a:ext>
            </a:extLst>
          </p:cNvPr>
          <p:cNvCxnSpPr>
            <a:cxnSpLocks/>
          </p:cNvCxnSpPr>
          <p:nvPr/>
        </p:nvCxnSpPr>
        <p:spPr>
          <a:xfrm flipH="1">
            <a:off x="7044268" y="3166533"/>
            <a:ext cx="1405465" cy="127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BEE59B23-9E93-4270-B44D-3A05CAE6D7CD}"/>
              </a:ext>
            </a:extLst>
          </p:cNvPr>
          <p:cNvCxnSpPr>
            <a:cxnSpLocks/>
          </p:cNvCxnSpPr>
          <p:nvPr/>
        </p:nvCxnSpPr>
        <p:spPr>
          <a:xfrm flipH="1">
            <a:off x="6096001" y="1507067"/>
            <a:ext cx="1998132" cy="15324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E1F70FFC-A34D-453F-8E32-F0E9AC7AE0E2}"/>
              </a:ext>
            </a:extLst>
          </p:cNvPr>
          <p:cNvCxnSpPr/>
          <p:nvPr/>
        </p:nvCxnSpPr>
        <p:spPr>
          <a:xfrm>
            <a:off x="2963333" y="2819400"/>
            <a:ext cx="1913467" cy="4741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椭圆 16">
            <a:extLst>
              <a:ext uri="{FF2B5EF4-FFF2-40B4-BE49-F238E27FC236}">
                <a16:creationId xmlns:a16="http://schemas.microsoft.com/office/drawing/2014/main" id="{48EC8B30-6975-4867-B203-5359E1AC5D70}"/>
              </a:ext>
            </a:extLst>
          </p:cNvPr>
          <p:cNvSpPr/>
          <p:nvPr/>
        </p:nvSpPr>
        <p:spPr>
          <a:xfrm>
            <a:off x="8094133" y="876300"/>
            <a:ext cx="1462419" cy="1007533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周航</a:t>
            </a: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F170A9A0-8210-4F30-B00F-453064B0B1AE}"/>
              </a:ext>
            </a:extLst>
          </p:cNvPr>
          <p:cNvSpPr/>
          <p:nvPr/>
        </p:nvSpPr>
        <p:spPr>
          <a:xfrm>
            <a:off x="8432800" y="2662766"/>
            <a:ext cx="1462419" cy="1007533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刘怡豪</a:t>
            </a: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ED9B9C94-CECA-41CF-9F4D-2AC989C63420}"/>
              </a:ext>
            </a:extLst>
          </p:cNvPr>
          <p:cNvSpPr/>
          <p:nvPr/>
        </p:nvSpPr>
        <p:spPr>
          <a:xfrm>
            <a:off x="1500914" y="2222500"/>
            <a:ext cx="1462419" cy="1007533"/>
          </a:xfrm>
          <a:prstGeom prst="ellipse">
            <a:avLst/>
          </a:prstGeom>
          <a:noFill/>
          <a:ln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翁兆天</a:t>
            </a:r>
          </a:p>
        </p:txBody>
      </p:sp>
    </p:spTree>
    <p:extLst>
      <p:ext uri="{BB962C8B-B14F-4D97-AF65-F5344CB8AC3E}">
        <p14:creationId xmlns:p14="http://schemas.microsoft.com/office/powerpoint/2010/main" val="1067725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DD3C17-D4B6-437C-9D4E-191FF05DC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二、基本功能展示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9114F0-AAE9-421E-BC65-74CF77DAD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/>
              <a:t>Task1</a:t>
            </a:r>
          </a:p>
          <a:p>
            <a:pPr>
              <a:lnSpc>
                <a:spcPct val="150000"/>
              </a:lnSpc>
            </a:pPr>
            <a:r>
              <a:rPr lang="en-US" altLang="zh-CN" sz="3200" dirty="0"/>
              <a:t>Task2</a:t>
            </a:r>
          </a:p>
          <a:p>
            <a:pPr>
              <a:lnSpc>
                <a:spcPct val="150000"/>
              </a:lnSpc>
            </a:pPr>
            <a:r>
              <a:rPr lang="en-US" altLang="zh-CN" sz="3200" dirty="0"/>
              <a:t>Task3</a:t>
            </a:r>
          </a:p>
          <a:p>
            <a:pPr>
              <a:lnSpc>
                <a:spcPct val="150000"/>
              </a:lnSpc>
            </a:pPr>
            <a:r>
              <a:rPr lang="en-US" altLang="zh-CN" sz="3200" dirty="0"/>
              <a:t>Task4</a:t>
            </a:r>
          </a:p>
        </p:txBody>
      </p:sp>
    </p:spTree>
    <p:extLst>
      <p:ext uri="{BB962C8B-B14F-4D97-AF65-F5344CB8AC3E}">
        <p14:creationId xmlns:p14="http://schemas.microsoft.com/office/powerpoint/2010/main" val="24917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69C25-E599-411A-ACE2-958FBDC0B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Task1</a:t>
            </a:r>
            <a:endParaRPr lang="zh-CN" altLang="en-US" dirty="0"/>
          </a:p>
        </p:txBody>
      </p:sp>
      <p:pic>
        <p:nvPicPr>
          <p:cNvPr id="7" name="20201217_195440">
            <a:hlinkClick r:id="" action="ppaction://media"/>
            <a:extLst>
              <a:ext uri="{FF2B5EF4-FFF2-40B4-BE49-F238E27FC236}">
                <a16:creationId xmlns:a16="http://schemas.microsoft.com/office/drawing/2014/main" id="{B9E96BDA-66A0-4059-9FBD-166213642AA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4063" y="1825625"/>
            <a:ext cx="8142287" cy="4351338"/>
          </a:xfrm>
        </p:spPr>
      </p:pic>
    </p:spTree>
    <p:extLst>
      <p:ext uri="{BB962C8B-B14F-4D97-AF65-F5344CB8AC3E}">
        <p14:creationId xmlns:p14="http://schemas.microsoft.com/office/powerpoint/2010/main" val="3998746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6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441849-A618-40CE-8A87-5CA9646C5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Task2</a:t>
            </a:r>
            <a:endParaRPr lang="zh-CN" altLang="en-US" dirty="0"/>
          </a:p>
        </p:txBody>
      </p:sp>
      <p:pic>
        <p:nvPicPr>
          <p:cNvPr id="10" name="20201217_195932">
            <a:hlinkClick r:id="" action="ppaction://media"/>
            <a:extLst>
              <a:ext uri="{FF2B5EF4-FFF2-40B4-BE49-F238E27FC236}">
                <a16:creationId xmlns:a16="http://schemas.microsoft.com/office/drawing/2014/main" id="{F02D6D43-21FA-437F-918A-FB156949424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4063" y="1825625"/>
            <a:ext cx="8142287" cy="4351338"/>
          </a:xfrm>
        </p:spPr>
      </p:pic>
    </p:spTree>
    <p:extLst>
      <p:ext uri="{BB962C8B-B14F-4D97-AF65-F5344CB8AC3E}">
        <p14:creationId xmlns:p14="http://schemas.microsoft.com/office/powerpoint/2010/main" val="3129437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966FE2-0826-48C9-A1B7-EC1B2693E2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Task3</a:t>
            </a:r>
            <a:endParaRPr lang="zh-CN" altLang="en-US" dirty="0"/>
          </a:p>
        </p:txBody>
      </p:sp>
      <p:pic>
        <p:nvPicPr>
          <p:cNvPr id="4" name="20201217_200152">
            <a:hlinkClick r:id="" action="ppaction://media"/>
            <a:extLst>
              <a:ext uri="{FF2B5EF4-FFF2-40B4-BE49-F238E27FC236}">
                <a16:creationId xmlns:a16="http://schemas.microsoft.com/office/drawing/2014/main" id="{E0235F10-AD5C-4F87-8E45-0D5CA295B82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4063" y="1825625"/>
            <a:ext cx="8142287" cy="4351338"/>
          </a:xfrm>
        </p:spPr>
      </p:pic>
    </p:spTree>
    <p:extLst>
      <p:ext uri="{BB962C8B-B14F-4D97-AF65-F5344CB8AC3E}">
        <p14:creationId xmlns:p14="http://schemas.microsoft.com/office/powerpoint/2010/main" val="304649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213155-FE51-4642-8B75-5987CEE2E8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Task4</a:t>
            </a:r>
            <a:endParaRPr lang="zh-CN" altLang="en-US" dirty="0"/>
          </a:p>
        </p:txBody>
      </p:sp>
      <p:pic>
        <p:nvPicPr>
          <p:cNvPr id="4" name="20201217_200320">
            <a:hlinkClick r:id="" action="ppaction://media"/>
            <a:extLst>
              <a:ext uri="{FF2B5EF4-FFF2-40B4-BE49-F238E27FC236}">
                <a16:creationId xmlns:a16="http://schemas.microsoft.com/office/drawing/2014/main" id="{71712492-9271-413F-8521-3F13C087225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4063" y="1825625"/>
            <a:ext cx="8142287" cy="4351338"/>
          </a:xfrm>
        </p:spPr>
      </p:pic>
    </p:spTree>
    <p:extLst>
      <p:ext uri="{BB962C8B-B14F-4D97-AF65-F5344CB8AC3E}">
        <p14:creationId xmlns:p14="http://schemas.microsoft.com/office/powerpoint/2010/main" val="4215811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00646E-8022-41E5-978C-18AEB09D5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三、扩展功能展示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18A444-F270-495C-9778-FA4ED3176B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/>
              <a:t>输入鲁棒性：</a:t>
            </a:r>
            <a:endParaRPr lang="en-US" altLang="zh-CN" sz="3600" dirty="0"/>
          </a:p>
          <a:p>
            <a:pPr lvl="1">
              <a:lnSpc>
                <a:spcPct val="150000"/>
              </a:lnSpc>
            </a:pPr>
            <a:r>
              <a:rPr lang="zh-CN" altLang="en-US" sz="3200" dirty="0"/>
              <a:t>任意数量空格</a:t>
            </a:r>
            <a:endParaRPr lang="en-US" altLang="zh-CN" sz="3200" dirty="0"/>
          </a:p>
          <a:p>
            <a:pPr lvl="1">
              <a:lnSpc>
                <a:spcPct val="150000"/>
              </a:lnSpc>
            </a:pPr>
            <a:r>
              <a:rPr lang="zh-CN" altLang="en-US" sz="3200" dirty="0"/>
              <a:t>“</a:t>
            </a:r>
            <a:r>
              <a:rPr lang="en-US" altLang="zh-CN" sz="3200" dirty="0"/>
              <a:t>//</a:t>
            </a:r>
            <a:r>
              <a:rPr lang="zh-CN" altLang="en-US" sz="3200" dirty="0"/>
              <a:t>”注释或“</a:t>
            </a:r>
            <a:r>
              <a:rPr lang="en-US" altLang="zh-CN" sz="3200" dirty="0"/>
              <a:t>#</a:t>
            </a:r>
            <a:r>
              <a:rPr lang="zh-CN" altLang="en-US" sz="3200" dirty="0"/>
              <a:t>”注释</a:t>
            </a:r>
            <a:endParaRPr lang="en-US" altLang="zh-CN" sz="3200" dirty="0"/>
          </a:p>
          <a:p>
            <a:pPr>
              <a:lnSpc>
                <a:spcPct val="150000"/>
              </a:lnSpc>
            </a:pPr>
            <a:r>
              <a:rPr lang="zh-CN" altLang="en-US" sz="3600" dirty="0"/>
              <a:t>输入程序错误追踪</a:t>
            </a:r>
            <a:endParaRPr lang="en-US" altLang="zh-CN" sz="3600" dirty="0"/>
          </a:p>
          <a:p>
            <a:pPr lvl="1">
              <a:lnSpc>
                <a:spcPct val="150000"/>
              </a:lnSpc>
            </a:pPr>
            <a:r>
              <a:rPr lang="zh-CN" altLang="en-US" sz="3200" dirty="0"/>
              <a:t>静态检测错误</a:t>
            </a:r>
            <a:endParaRPr lang="en-US" altLang="zh-CN" sz="3200" dirty="0"/>
          </a:p>
          <a:p>
            <a:pPr lvl="1">
              <a:lnSpc>
                <a:spcPct val="150000"/>
              </a:lnSpc>
            </a:pPr>
            <a:r>
              <a:rPr lang="zh-CN" altLang="en-US" sz="3200" dirty="0"/>
              <a:t>运行时出现错误</a:t>
            </a:r>
          </a:p>
        </p:txBody>
      </p:sp>
    </p:spTree>
    <p:extLst>
      <p:ext uri="{BB962C8B-B14F-4D97-AF65-F5344CB8AC3E}">
        <p14:creationId xmlns:p14="http://schemas.microsoft.com/office/powerpoint/2010/main" val="1411169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93</Words>
  <Application>Microsoft Office PowerPoint</Application>
  <PresentationFormat>宽屏</PresentationFormat>
  <Paragraphs>31</Paragraphs>
  <Slides>13</Slides>
  <Notes>0</Notes>
  <HiddenSlides>0</HiddenSlides>
  <MMClips>6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等线 Light</vt:lpstr>
      <vt:lpstr>Arial</vt:lpstr>
      <vt:lpstr>Office 主题​​</vt:lpstr>
      <vt:lpstr>ERISC程序可视化</vt:lpstr>
      <vt:lpstr>PowerPoint 演示文稿</vt:lpstr>
      <vt:lpstr>一、小组人员展示</vt:lpstr>
      <vt:lpstr>二、基本功能展示</vt:lpstr>
      <vt:lpstr>Task1</vt:lpstr>
      <vt:lpstr>Task2</vt:lpstr>
      <vt:lpstr>Task3</vt:lpstr>
      <vt:lpstr>Task4</vt:lpstr>
      <vt:lpstr>三、扩展功能展示</vt:lpstr>
      <vt:lpstr>输入鲁棒性</vt:lpstr>
      <vt:lpstr>输入程序错误追踪</vt:lpstr>
      <vt:lpstr>三、扩展功能展示</vt:lpstr>
      <vt:lpstr>谢谢大家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ERISC程序可视化</dc:title>
  <dc:creator>刘怡豪</dc:creator>
  <cp:lastModifiedBy>刘怡豪</cp:lastModifiedBy>
  <cp:revision>42</cp:revision>
  <dcterms:created xsi:type="dcterms:W3CDTF">2020-12-17T11:40:54Z</dcterms:created>
  <dcterms:modified xsi:type="dcterms:W3CDTF">2020-12-17T12:48:06Z</dcterms:modified>
</cp:coreProperties>
</file>

<file path=docProps/thumbnail.jpeg>
</file>